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tham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hoạt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động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ở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127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LÀM KẾ HOẠCH NHỎ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9673E2-C4D3-46BF-8F21-9DF50743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181100"/>
            <a:ext cx="53816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tham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ở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23A690-3734-4432-8200-56F84EA7B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" y="2574828"/>
            <a:ext cx="9008852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F400CB-1369-4519-A76E-A36F656CA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87503"/>
            <a:ext cx="4595813" cy="38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3110176"/>
            <a:ext cx="59436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0" y="3110177"/>
            <a:ext cx="2743199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5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 - &amp;quot;Khởi động&amp;quot;&quot;/&gt;&lt;property id=&quot;20307&quot; value=&quot;263&quot;/&gt;&lt;/object&gt;&lt;object type=&quot;3&quot; unique_id=&quot;10006&quot;&gt;&lt;property id=&quot;20148&quot; value=&quot;5&quot;/&gt;&lt;property id=&quot;20300&quot; value=&quot;Slide 4 - &amp;quot;Khám phá&amp;quot;&quot;/&gt;&lt;property id=&quot;20307&quot; value=&quot;264&quot;/&gt;&lt;/object&gt;&lt;object type=&quot;3&quot; unique_id=&quot;10007&quot;&gt;&lt;property id=&quot;20148&quot; value=&quot;5&quot;/&gt;&lt;property id=&quot;20300&quot; value=&quot;Slide 5 - &amp;quot;Khám phá&amp;quot;&quot;/&gt;&lt;property id=&quot;20307&quot; value=&quot;267&quot;/&gt;&lt;/object&gt;&lt;object type=&quot;3&quot; unique_id=&quot;10008&quot;&gt;&lt;property id=&quot;20148&quot; value=&quot;5&quot;/&gt;&lt;property id=&quot;20300&quot; value=&quot;Slide 6 - &amp;quot;Luyện tập&amp;quot;&quot;/&gt;&lt;property id=&quot;20307&quot; value=&quot;265&quot;/&gt;&lt;/object&gt;&lt;object type=&quot;3&quot; unique_id=&quot;10009&quot;&gt;&lt;property id=&quot;20148&quot; value=&quot;5&quot;/&gt;&lt;property id=&quot;20300&quot; value=&quot;Slide 7 - &amp;quot;Luyện tập&amp;quot;&quot;/&gt;&lt;property id=&quot;20307&quot; value=&quot;270&quot;/&gt;&lt;/object&gt;&lt;object type=&quot;3&quot; unique_id=&quot;10010&quot;&gt;&lt;property id=&quot;20148&quot; value=&quot;5&quot;/&gt;&lt;property id=&quot;20300&quot; value=&quot;Slide 8 - &amp;quot;Vận dụng&amp;quot;&quot;/&gt;&lt;property id=&quot;20307&quot; value=&quot;266&quot;/&gt;&lt;/object&gt;&lt;object type=&quot;3&quot; unique_id=&quot;10011&quot;&gt;&lt;property id=&quot;20148&quot; value=&quot;5&quot;/&gt;&lt;property id=&quot;20300&quot; value=&quot;Slide 9 - &amp;quot;Vận dụng&amp;quot;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7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162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24</cp:revision>
  <dcterms:created xsi:type="dcterms:W3CDTF">2006-08-16T00:00:00Z</dcterms:created>
  <dcterms:modified xsi:type="dcterms:W3CDTF">2021-03-04T07:28:58Z</dcterms:modified>
</cp:coreProperties>
</file>